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1" r:id="rId18"/>
    <p:sldId id="278" r:id="rId19"/>
    <p:sldId id="279" r:id="rId20"/>
    <p:sldId id="272" r:id="rId21"/>
    <p:sldId id="282" r:id="rId22"/>
    <p:sldId id="273" r:id="rId23"/>
    <p:sldId id="280" r:id="rId24"/>
    <p:sldId id="274" r:id="rId25"/>
    <p:sldId id="275" r:id="rId26"/>
    <p:sldId id="276" r:id="rId2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CA6-3CCB-4170-B14A-611774C21792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4763-A6A8-4FC7-A041-E36383F2FB07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555344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CA6-3CCB-4170-B14A-611774C21792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4763-A6A8-4FC7-A041-E36383F2FB07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3545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CA6-3CCB-4170-B14A-611774C21792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4763-A6A8-4FC7-A041-E36383F2FB07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32431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CA6-3CCB-4170-B14A-611774C21792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4763-A6A8-4FC7-A041-E36383F2FB07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284626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CA6-3CCB-4170-B14A-611774C21792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4763-A6A8-4FC7-A041-E36383F2FB07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455882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CA6-3CCB-4170-B14A-611774C21792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4763-A6A8-4FC7-A041-E36383F2FB07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618321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CA6-3CCB-4170-B14A-611774C21792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4763-A6A8-4FC7-A041-E36383F2FB07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59496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CA6-3CCB-4170-B14A-611774C21792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4763-A6A8-4FC7-A041-E36383F2FB07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916147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CA6-3CCB-4170-B14A-611774C21792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4763-A6A8-4FC7-A041-E36383F2FB07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705497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CA6-3CCB-4170-B14A-611774C21792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4763-A6A8-4FC7-A041-E36383F2FB07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113385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CA6-3CCB-4170-B14A-611774C21792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4763-A6A8-4FC7-A041-E36383F2FB07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261300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4ACA6-3CCB-4170-B14A-611774C21792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B4763-A6A8-4FC7-A041-E36383F2FB07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5736925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W" dirty="0" smtClean="0"/>
              <a:t>Potato Tower</a:t>
            </a:r>
            <a:br>
              <a:rPr lang="en-ZW" dirty="0" smtClean="0"/>
            </a:br>
            <a:r>
              <a:rPr lang="en-ZW" dirty="0" smtClean="0"/>
              <a:t>200 L plastic drums</a:t>
            </a:r>
            <a:endParaRPr lang="en-ZW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W" dirty="0" smtClean="0"/>
              <a:t>April 2016</a:t>
            </a:r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1597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816756" y="3672414"/>
            <a:ext cx="1809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water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922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68087" y="356338"/>
            <a:ext cx="60558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Add 5 seed potatoes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833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301036" y="444473"/>
            <a:ext cx="5589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Press into soil with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01036" y="1039383"/>
            <a:ext cx="53060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rowing nodes up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01036" y="1711412"/>
            <a:ext cx="4454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nd cover with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01036" y="2310119"/>
            <a:ext cx="5759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bout 80mm of soil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331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658039" y="147017"/>
            <a:ext cx="6875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Make a marking jig and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58039" y="755699"/>
            <a:ext cx="7327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ark cut lines to remove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58039" y="1511398"/>
            <a:ext cx="6940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 top and the bottom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8039" y="4184699"/>
            <a:ext cx="74593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nd divide the remainder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58039" y="4793381"/>
            <a:ext cx="55450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nto three sections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58039" y="2120080"/>
            <a:ext cx="57869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 the second drum</a:t>
            </a:r>
            <a:endParaRPr lang="en-ZW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193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144822" y="598709"/>
            <a:ext cx="79023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Mark three “hunger holes”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4822" y="1325822"/>
            <a:ext cx="4459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 each section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9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127334" y="697860"/>
            <a:ext cx="5937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 mm starter holes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983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524250" y="620743"/>
            <a:ext cx="4811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Drill hinge holes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785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51284" y="2658863"/>
            <a:ext cx="8689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Cut and add hinges and string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548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769127" y="1579210"/>
            <a:ext cx="6653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Make a system to hold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69127" y="2174120"/>
            <a:ext cx="7170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 next section in place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80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5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6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68068" y="576675"/>
            <a:ext cx="634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Top third will be used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8068" y="1248704"/>
            <a:ext cx="6071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 the potato tower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8068" y="2711861"/>
            <a:ext cx="78962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Bottom two thirds become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68068" y="3365653"/>
            <a:ext cx="5989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bacteria generator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677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461350" y="841079"/>
            <a:ext cx="72692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Make an irrigator with 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61350" y="1682158"/>
            <a:ext cx="65153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ottle top heated into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61350" y="2505670"/>
            <a:ext cx="6651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 end of a 40ml pipe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38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191084"/>
            <a:ext cx="6957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Drill other holes so that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843833"/>
            <a:ext cx="6347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ach plant gets water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907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54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73955" y="169050"/>
            <a:ext cx="74440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Tape the join (optional) if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73955" y="1006333"/>
            <a:ext cx="3961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 fit is bad.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01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143956" y="169050"/>
            <a:ext cx="7904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Mulch with comfrey leaves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634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395677" y="411421"/>
            <a:ext cx="5400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Mulch with leaves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510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68953" y="664809"/>
            <a:ext cx="74540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 the plants grow mulch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86537" y="1329618"/>
            <a:ext cx="33765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ith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straw.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671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41061" y="1347855"/>
            <a:ext cx="7509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Drill a 10 mm starter hole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483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478424" y="1469041"/>
            <a:ext cx="5235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Cut with a jig saw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272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40714" y="1502092"/>
            <a:ext cx="77105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Drill 10mm drainage holes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153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181965" y="301254"/>
            <a:ext cx="5828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Add gravel or rocks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429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01784" y="3991904"/>
            <a:ext cx="4334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25 kg compost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15270" y="3991904"/>
            <a:ext cx="3983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25 kg top soil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35547" y="1226670"/>
            <a:ext cx="4628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 kg mole hills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5142" y="1226670"/>
            <a:ext cx="4711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 kg river sand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84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432202" y="752945"/>
            <a:ext cx="4600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Mix thoroughly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687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124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184</Words>
  <Application>Microsoft Office PowerPoint</Application>
  <PresentationFormat>Widescreen</PresentationFormat>
  <Paragraphs>45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Potato Tower 200 L plastic drums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Mr Whitaker</dc:creator>
  <cp:lastModifiedBy>Mr Whitaker</cp:lastModifiedBy>
  <cp:revision>7</cp:revision>
  <dcterms:created xsi:type="dcterms:W3CDTF">2016-04-21T12:41:22Z</dcterms:created>
  <dcterms:modified xsi:type="dcterms:W3CDTF">2016-04-22T12:04:27Z</dcterms:modified>
</cp:coreProperties>
</file>